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7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2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59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054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985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793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96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93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873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66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88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4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202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7A964-C017-421F-8746-5D0DC7A7E897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31D74-EA24-4DAC-AFF3-F6F124ED54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3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96" y="1825625"/>
            <a:ext cx="8878208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0" y="-9005"/>
            <a:ext cx="12192000" cy="6867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91B9BA"/>
              </a:clrFrom>
              <a:clrTo>
                <a:srgbClr val="91B9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9" t="18432" r="7140"/>
          <a:stretch/>
        </p:blipFill>
        <p:spPr>
          <a:xfrm>
            <a:off x="2235815" y="1229240"/>
            <a:ext cx="5194882" cy="4370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6204857" y="66933"/>
            <a:ext cx="514894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Impact" panose="020B0806030902050204" pitchFamily="34" charset="0"/>
              </a:rPr>
              <a:t>От </a:t>
            </a:r>
            <a:r>
              <a:rPr lang="ru-RU" sz="4000" b="1" dirty="0" smtClean="0">
                <a:solidFill>
                  <a:schemeClr val="bg1"/>
                </a:solidFill>
                <a:latin typeface="Impact" panose="020B0806030902050204" pitchFamily="34" charset="0"/>
              </a:rPr>
              <a:t>возникновения…</a:t>
            </a:r>
            <a:endParaRPr lang="ru-RU" sz="4000" b="1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48638"/>
            <a:ext cx="4833256" cy="120032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Педагог дополнительного образования,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 хореограф, </a:t>
            </a:r>
            <a:endParaRPr lang="en-US" dirty="0" smtClean="0">
              <a:solidFill>
                <a:schemeClr val="bg1"/>
              </a:solidFill>
              <a:latin typeface="Impact" panose="020B0806030902050204" pitchFamily="34" charset="0"/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руководитель ДХА «АКВАРЕЛЬ»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Impact" panose="020B0806030902050204" pitchFamily="34" charset="0"/>
              </a:rPr>
              <a:t>Гусева Юлия Леонидовна</a:t>
            </a:r>
            <a:endParaRPr lang="ru-RU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64886" y="4655703"/>
            <a:ext cx="3559720" cy="6455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Impact" panose="020B0806030902050204" pitchFamily="34" charset="0"/>
              </a:rPr>
              <a:t>… и до наших дней</a:t>
            </a:r>
            <a:endParaRPr lang="ru-RU" sz="32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69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541" y="1825625"/>
            <a:ext cx="7480917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0" y="-9004"/>
            <a:ext cx="12192000" cy="68670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effectLst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108" y="1523008"/>
            <a:ext cx="7582958" cy="4410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7308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0" y="-9004"/>
            <a:ext cx="12192000" cy="6867004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1583872" y="1010783"/>
            <a:ext cx="6871063" cy="5762685"/>
          </a:xfrm>
          <a:prstGeom prst="cloud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29 апреля празднуется Международный день танца. Посвящен он абсолютно всем танцевальным стилям Отмечают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Международный день танца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со дня основания в 1982 году. Предложил отмечать его Международный союз танца по просьбе Советского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хореографа и учителя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</a:rPr>
              <a:t>П.А. Гусева. (по чьей методике мы обучаемся народному танцу)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31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550" y="2048396"/>
            <a:ext cx="3762900" cy="390579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0" y="-9004"/>
            <a:ext cx="12192000" cy="6867004"/>
          </a:xfrm>
          <a:prstGeom prst="rect">
            <a:avLst/>
          </a:prstGeom>
        </p:spPr>
      </p:pic>
      <p:sp>
        <p:nvSpPr>
          <p:cNvPr id="10" name="Горизонтальный свиток 9"/>
          <p:cNvSpPr/>
          <p:nvPr/>
        </p:nvSpPr>
        <p:spPr>
          <a:xfrm>
            <a:off x="2842950" y="-35426"/>
            <a:ext cx="5830787" cy="121212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Почему именно 29 апреля? Именно в этот день родился великий французский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балетмейстер Жан-Жорж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Новерр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endParaRPr lang="ru-R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0" y="4581468"/>
            <a:ext cx="12192000" cy="227653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Жан-Жорж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Новерр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родился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29 апреля 1727 года 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и вошел в историю в качестве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«отца современного балета»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Сначала он танцевал в одной из трупп, затем возглавил ее. Он был состоявшимся танцором и хороши теоретиком. 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Жан-Жорж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Новерр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разработал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и обосновал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принципы балета. </a:t>
            </a:r>
            <a:endParaRPr lang="ru-RU" dirty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" r="3052"/>
          <a:stretch/>
        </p:blipFill>
        <p:spPr>
          <a:xfrm>
            <a:off x="4214550" y="942341"/>
            <a:ext cx="3677869" cy="3943167"/>
          </a:xfrm>
          <a:prstGeom prst="ellipse">
            <a:avLst/>
          </a:prstGeom>
          <a:ln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7716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87" y="1886449"/>
            <a:ext cx="3229426" cy="422969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0" y="-9004"/>
            <a:ext cx="12192000" cy="6867004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6" name="Вертикальный свиток 5"/>
          <p:cNvSpPr/>
          <p:nvPr/>
        </p:nvSpPr>
        <p:spPr>
          <a:xfrm>
            <a:off x="0" y="0"/>
            <a:ext cx="3239589" cy="68580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Именно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Новерр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- французский балетмейстер пришел к идее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отделить балет от оперы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Во времена его жизни балет был только небольшим танцевальным эпизодом в опере 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 существовал как отдельный вид искусства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</a:p>
          <a:p>
            <a:pPr algn="ctr"/>
            <a:r>
              <a:rPr lang="ru-RU" dirty="0" err="1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Новерр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сочинял драмы и воплощал их в балетных постановках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9174480" y="0"/>
            <a:ext cx="3017520" cy="6857365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Новерр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первый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наделил персонажей характерами.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А также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сюжет в его постановках имел начало, развитие и финал.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 сути это были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полноценные танцевальные спектакли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которые мы можем сейчас наблюдать в современных театрах.</a:t>
            </a:r>
            <a:endParaRPr lang="ru-R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99" y="1144588"/>
            <a:ext cx="6477446" cy="4626747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53737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077" y="1825625"/>
            <a:ext cx="3027845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0" y="-9004"/>
            <a:ext cx="12192000" cy="6867004"/>
          </a:xfrm>
          <a:prstGeom prst="rect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8" name="Горизонтальный свиток 7"/>
          <p:cNvSpPr/>
          <p:nvPr/>
        </p:nvSpPr>
        <p:spPr>
          <a:xfrm>
            <a:off x="0" y="4552635"/>
            <a:ext cx="12192000" cy="2305365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accent2">
                  <a:lumMod val="75000"/>
                </a:schemeClr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 1759 году 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выпустил свой знаменитый труд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«Письма о танце»,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где достаточно рассказал про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постановки балетного искусства в жанре “балет-драма” и “героический балет”. Обосновал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необходимость участия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 подготовке к спектаклю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композитора, художника и хореографа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Великий реформатор и теоретик – Жан-Жорж </a:t>
            </a:r>
            <a:r>
              <a:rPr lang="ru-RU" dirty="0" err="1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Новерр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, безусловно, оставил яркий след в развитии хореографического искусства и танцев. </a:t>
            </a:r>
            <a:b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832" y="95049"/>
            <a:ext cx="3029373" cy="4353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88087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87" y="1886449"/>
            <a:ext cx="3229426" cy="422969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0" y="-9004"/>
            <a:ext cx="12192000" cy="68670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34045" y="202245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0" y="5023266"/>
            <a:ext cx="12192000" cy="1868449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Помимо теоретических реформ,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Новерр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завоевал общее признание своими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новаторскими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для того времени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нововведениями: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в первую очередь он буквально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снял с несчастных танцовщиков фижмы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(каркас для пышных юбок),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пышные юбки и неудобные камзолы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(длинный приталенный мужской пиджак или жилет). Это придало их движениям большую легкость и раскованность.</a:t>
            </a:r>
            <a:endParaRPr lang="ru-R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6" y="142534"/>
            <a:ext cx="3509554" cy="4596583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714" y="142534"/>
            <a:ext cx="3321366" cy="4596583"/>
          </a:xfrm>
          <a:prstGeom prst="rect">
            <a:avLst/>
          </a:prstGeom>
          <a:ln w="127000" cap="rnd">
            <a:solidFill>
              <a:schemeClr val="accent2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48994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160" y="1538242"/>
            <a:ext cx="5380686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0" y="-9004"/>
            <a:ext cx="12192000" cy="6867004"/>
          </a:xfrm>
          <a:prstGeom prst="rect">
            <a:avLst/>
          </a:prstGeom>
        </p:spPr>
      </p:pic>
      <p:sp>
        <p:nvSpPr>
          <p:cNvPr id="6" name="Горизонтальный свиток 5"/>
          <p:cNvSpPr/>
          <p:nvPr/>
        </p:nvSpPr>
        <p:spPr>
          <a:xfrm>
            <a:off x="0" y="4715691"/>
            <a:ext cx="12192000" cy="2119673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Кроме всего прочего,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Новерр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добавил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 чинный и церемонный танец придворных артистов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целую серию изысканных движений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(которые, кстати, было невозможно делать в традиционной одежде). Талантливый француз практически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одушевил балет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, наглядно показав,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какая бездна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лежит «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между механическим танцем ремесленника и гением артиста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».</a:t>
            </a:r>
            <a:endParaRPr lang="ru-R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361" y="202068"/>
            <a:ext cx="6062685" cy="4429743"/>
          </a:xfrm>
          <a:prstGeom prst="rect">
            <a:avLst/>
          </a:prstGeom>
          <a:ln w="1270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7915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-1" y="-22068"/>
            <a:ext cx="12192000" cy="68670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000" y="2413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>
              <a:effectLst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09273" cy="267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016137"/>
            <a:ext cx="12192000" cy="18418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Всемирный день танца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является профессиональным праздником для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театров оперы и балета, современных танцевальных трупп, профессиональных и самодеятельных танцоров, ансамблей народного и бального танца 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и т.д.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По задумке основателей,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Всемирный день танца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должен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соединить все танцевальные стили в единую форму искусства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. Танцы не имеют языкового барьера, поэтому именно они стали “мостом”, соединяющим разные культуры.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В России в этот день проходят грандиозные торжества .</a:t>
            </a:r>
            <a:endParaRPr lang="ru-RU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1" y="2343379"/>
            <a:ext cx="3780294" cy="267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8" b="7301"/>
          <a:stretch/>
        </p:blipFill>
        <p:spPr>
          <a:xfrm>
            <a:off x="4762475" y="1703721"/>
            <a:ext cx="2886478" cy="3383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45" y="-5485"/>
            <a:ext cx="3666354" cy="2502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72" y="2343379"/>
            <a:ext cx="3568327" cy="267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ятно 1 5"/>
          <p:cNvSpPr/>
          <p:nvPr/>
        </p:nvSpPr>
        <p:spPr>
          <a:xfrm>
            <a:off x="3386545" y="-70864"/>
            <a:ext cx="5590903" cy="2573383"/>
          </a:xfrm>
          <a:prstGeom prst="irregularSeal1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Празднование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Дня танца</a:t>
            </a:r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effectLst/>
                <a:latin typeface="Segoe UI Black" panose="020B0A02040204020203" pitchFamily="34" charset="0"/>
                <a:ea typeface="Segoe UI Black" panose="020B0A02040204020203" pitchFamily="34" charset="0"/>
              </a:rPr>
              <a:t>в наше время. </a:t>
            </a:r>
            <a:endParaRPr lang="ru-RU" dirty="0" smtClean="0">
              <a:solidFill>
                <a:schemeClr val="bg1"/>
              </a:solidFill>
              <a:effectLst/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926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1"/>
          <a:stretch/>
        </p:blipFill>
        <p:spPr>
          <a:xfrm>
            <a:off x="0" y="-55004"/>
            <a:ext cx="12192000" cy="68670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6" t="3390" r="8118" b="19206"/>
          <a:stretch/>
        </p:blipFill>
        <p:spPr>
          <a:xfrm>
            <a:off x="6149770" y="2484464"/>
            <a:ext cx="2991394" cy="2538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40" y="2535206"/>
            <a:ext cx="2938429" cy="2693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07"/>
          <a:stretch/>
        </p:blipFill>
        <p:spPr>
          <a:xfrm>
            <a:off x="4111178" y="-149221"/>
            <a:ext cx="4058068" cy="283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97" y="2375817"/>
            <a:ext cx="2573874" cy="3431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951" y="2064744"/>
            <a:ext cx="2904124" cy="3286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2"/>
          <a:stretch/>
        </p:blipFill>
        <p:spPr>
          <a:xfrm>
            <a:off x="-19116" y="-254955"/>
            <a:ext cx="3613764" cy="3034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291" y="-149221"/>
            <a:ext cx="3572823" cy="2679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885509"/>
            <a:ext cx="12192000" cy="192649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В нашей Школе искусств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мы регулярно отмечаем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Международный день танца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хореографическим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проектом- праздником «Весна-красна». 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Мы раскрываем различные хореографические темы, подготавливаем танцевальные номера, интересные истории про метров хореографического искусства. Но, конечно, так все виды искусства взаимосвязаны, то и наш проект дополняют прекрасные номера и других отделений нашей школы искусств  -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Театра моды,  музыкального отделения</a:t>
            </a:r>
            <a:r>
              <a:rPr lang="ru-RU" dirty="0" smtClean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 и, конечно,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художественного.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641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526</Words>
  <Application>Microsoft Office PowerPoint</Application>
  <PresentationFormat>Широкоэкранный</PresentationFormat>
  <Paragraphs>22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Segoe UI Black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44</cp:revision>
  <dcterms:created xsi:type="dcterms:W3CDTF">2020-04-25T09:53:15Z</dcterms:created>
  <dcterms:modified xsi:type="dcterms:W3CDTF">2020-04-25T13:51:54Z</dcterms:modified>
</cp:coreProperties>
</file>